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4" r:id="rId2"/>
    <p:sldMasterId id="2147483726" r:id="rId3"/>
  </p:sldMasterIdLst>
  <p:notesMasterIdLst>
    <p:notesMasterId r:id="rId43"/>
  </p:notesMasterIdLst>
  <p:sldIdLst>
    <p:sldId id="272" r:id="rId4"/>
    <p:sldId id="297" r:id="rId5"/>
    <p:sldId id="316" r:id="rId6"/>
    <p:sldId id="391" r:id="rId7"/>
    <p:sldId id="411" r:id="rId8"/>
    <p:sldId id="394" r:id="rId9"/>
    <p:sldId id="393" r:id="rId10"/>
    <p:sldId id="395" r:id="rId11"/>
    <p:sldId id="399" r:id="rId12"/>
    <p:sldId id="420" r:id="rId13"/>
    <p:sldId id="404" r:id="rId14"/>
    <p:sldId id="405" r:id="rId15"/>
    <p:sldId id="406" r:id="rId16"/>
    <p:sldId id="407" r:id="rId17"/>
    <p:sldId id="376" r:id="rId18"/>
    <p:sldId id="377" r:id="rId19"/>
    <p:sldId id="424" r:id="rId20"/>
    <p:sldId id="423" r:id="rId21"/>
    <p:sldId id="425" r:id="rId22"/>
    <p:sldId id="408" r:id="rId23"/>
    <p:sldId id="409" r:id="rId24"/>
    <p:sldId id="422" r:id="rId25"/>
    <p:sldId id="421" r:id="rId26"/>
    <p:sldId id="385" r:id="rId27"/>
    <p:sldId id="415" r:id="rId28"/>
    <p:sldId id="426" r:id="rId29"/>
    <p:sldId id="427" r:id="rId30"/>
    <p:sldId id="428" r:id="rId31"/>
    <p:sldId id="417" r:id="rId32"/>
    <p:sldId id="389" r:id="rId33"/>
    <p:sldId id="413" r:id="rId34"/>
    <p:sldId id="414" r:id="rId35"/>
    <p:sldId id="401" r:id="rId36"/>
    <p:sldId id="412" r:id="rId37"/>
    <p:sldId id="402" r:id="rId38"/>
    <p:sldId id="403" r:id="rId39"/>
    <p:sldId id="419" r:id="rId40"/>
    <p:sldId id="418" r:id="rId41"/>
    <p:sldId id="276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54" y="11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80F71-6DF8-4D7B-8645-8245019ED6A4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7475F-3C00-41B3-B270-C377B555FD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41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072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11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015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43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0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797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779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57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645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495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1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176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5642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18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8839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8280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74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7717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4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543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60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83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92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8965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181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440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938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7512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軟正黑體" panose="020B0604030504040204" pitchFamily="34" charset="-120"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9314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090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5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13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1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94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44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20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96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36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2018/6/7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1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t>2018/6/7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7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2018/6/7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微軟正黑體" panose="020B0604030504040204" pitchFamily="34" charset="-120"/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73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微軟正黑體" panose="020B0604030504040204" pitchFamily="34" charset="-12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layers/recurrent/#lst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430068" y="2023143"/>
            <a:ext cx="5331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spc="603" dirty="0" smtClean="0">
                <a:latin typeface="微軟正黑體" panose="020B0604030504040204" pitchFamily="34" charset="-120"/>
              </a:rPr>
              <a:t>Python Tutorial</a:t>
            </a:r>
          </a:p>
          <a:p>
            <a:pPr algn="ctr"/>
            <a:r>
              <a:rPr lang="zh-TW" altLang="en-US" sz="4800" b="1" spc="603" dirty="0" smtClean="0">
                <a:latin typeface="微軟正黑體" panose="020B0604030504040204" pitchFamily="34" charset="-120"/>
              </a:rPr>
              <a:t>第八週</a:t>
            </a:r>
            <a:endParaRPr lang="zh-TW" altLang="en-US" sz="4800" b="1" spc="603" dirty="0">
              <a:latin typeface="微軟正黑體" panose="020B0604030504040204" pitchFamily="34" charset="-12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50250" y="5662959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spc="30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2018.06</a:t>
            </a:r>
            <a:endParaRPr lang="en-US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>
              <a:spcAft>
                <a:spcPts val="0"/>
              </a:spcAft>
            </a:pPr>
            <a:r>
              <a:rPr lang="zh-TW" altLang="en-US" spc="3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王金</a:t>
            </a:r>
            <a:r>
              <a:rPr lang="zh-TW" altLang="en-US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旺</a:t>
            </a:r>
            <a:endParaRPr lang="zh-TW" altLang="zh-TW" spc="3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07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0462" r="51076" b="15828"/>
          <a:stretch/>
        </p:blipFill>
        <p:spPr>
          <a:xfrm>
            <a:off x="1782023" y="0"/>
            <a:ext cx="8627954" cy="63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9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19802" r="51881" b="16832"/>
          <a:stretch/>
        </p:blipFill>
        <p:spPr>
          <a:xfrm>
            <a:off x="1787681" y="0"/>
            <a:ext cx="8616637" cy="638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-372" t="19934" r="51362" b="16172"/>
          <a:stretch/>
        </p:blipFill>
        <p:spPr>
          <a:xfrm>
            <a:off x="1738266" y="0"/>
            <a:ext cx="8673219" cy="63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20462" r="52178" b="16699"/>
          <a:stretch/>
        </p:blipFill>
        <p:spPr>
          <a:xfrm>
            <a:off x="1801639" y="0"/>
            <a:ext cx="8500669" cy="62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-892" t="20462" r="52252" b="15643"/>
          <a:stretch/>
        </p:blipFill>
        <p:spPr>
          <a:xfrm>
            <a:off x="1584355" y="0"/>
            <a:ext cx="8582685" cy="63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358773" y="3465513"/>
            <a:ext cx="6761693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Keras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實作案例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>-</a:t>
            </a:r>
            <a:br>
              <a:rPr lang="en-US" altLang="zh-TW" sz="4800" b="1" spc="300" dirty="0" smtClean="0">
                <a:solidFill>
                  <a:schemeClr val="bg1"/>
                </a:solidFill>
              </a:rPr>
            </a:br>
            <a:r>
              <a:rPr lang="zh-TW" altLang="en-US" sz="4800" b="1" spc="300" dirty="0" smtClean="0">
                <a:solidFill>
                  <a:schemeClr val="bg1"/>
                </a:solidFill>
              </a:rPr>
              <a:t>完美世界用戶未來登入次數預測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0050" t="28647" r="13936" b="30429"/>
          <a:stretch/>
        </p:blipFill>
        <p:spPr>
          <a:xfrm>
            <a:off x="1071879" y="1176950"/>
            <a:ext cx="10333277" cy="36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752" t="32211" r="14381" b="26469"/>
          <a:stretch/>
        </p:blipFill>
        <p:spPr>
          <a:xfrm>
            <a:off x="1071880" y="823865"/>
            <a:ext cx="10159899" cy="438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307" t="21782" r="14901" b="36238"/>
          <a:stretch/>
        </p:blipFill>
        <p:spPr>
          <a:xfrm>
            <a:off x="1071880" y="733330"/>
            <a:ext cx="10140223" cy="42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827" t="29175" r="17352" b="12871"/>
          <a:stretch/>
        </p:blipFill>
        <p:spPr>
          <a:xfrm>
            <a:off x="1071880" y="733331"/>
            <a:ext cx="10081989" cy="52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95280" y="982080"/>
            <a:ext cx="9600120" cy="130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262626"/>
                </a:solidFill>
                <a:latin typeface="微軟正黑體" panose="020B0604030504040204" pitchFamily="34" charset="-120"/>
                <a:ea typeface="DejaVu Sans"/>
              </a:rPr>
              <a:t>本週目標</a:t>
            </a:r>
            <a:endParaRPr lang="en-US" sz="4400" b="0" strike="noStrike" spc="-1" dirty="0">
              <a:latin typeface="微軟正黑體" panose="020B0604030504040204" pitchFamily="34" charset="-120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295280" y="2557080"/>
            <a:ext cx="10210920" cy="33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smtClean="0">
                <a:latin typeface="微軟正黑體" panose="020B0604030504040204" pitchFamily="34" charset="-120"/>
              </a:rPr>
              <a:t>RNN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、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>LSTM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介紹</a:t>
            </a:r>
            <a:endParaRPr lang="en-US" altLang="zh-TW" sz="3200" spc="-1" dirty="0">
              <a:latin typeface="微軟正黑體" panose="020B0604030504040204" pitchFamily="34" charset="-120"/>
            </a:endParaRPr>
          </a:p>
          <a:p>
            <a:pPr marL="285840" indent="-28476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Keras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實作案例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 smtClean="0">
                <a:latin typeface="微軟正黑體" panose="020B0604030504040204" pitchFamily="34" charset="-120"/>
              </a:rPr>
            </a:br>
            <a:r>
              <a:rPr lang="zh-TW" altLang="en-US" sz="3200" spc="-1" dirty="0" smtClean="0">
                <a:latin typeface="微軟正黑體" panose="020B0604030504040204" pitchFamily="34" charset="-120"/>
              </a:rPr>
              <a:t>完美世界玩家未來登入次數預測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  <a:p>
            <a:pPr marL="285840" indent="-284760">
              <a:spcBef>
                <a:spcPts val="641"/>
              </a:spcBef>
              <a:spcAft>
                <a:spcPts val="601"/>
              </a:spcAft>
              <a:buClr>
                <a:srgbClr val="0F6FC6"/>
              </a:buClr>
              <a:buSzPct val="115000"/>
              <a:buFont typeface="Arial"/>
              <a:buChar char="•"/>
            </a:pPr>
            <a:r>
              <a:rPr lang="en-US" altLang="zh-TW" sz="3200" spc="-1" dirty="0" err="1" smtClean="0">
                <a:latin typeface="微軟正黑體" panose="020B0604030504040204" pitchFamily="34" charset="-120"/>
              </a:rPr>
              <a:t>Sklearn</a:t>
            </a:r>
            <a:r>
              <a:rPr lang="zh-TW" altLang="en-US" sz="3200" spc="-1" dirty="0" smtClean="0">
                <a:latin typeface="微軟正黑體" panose="020B0604030504040204" pitchFamily="34" charset="-120"/>
              </a:rPr>
              <a:t>實作案例</a:t>
            </a:r>
            <a:r>
              <a:rPr lang="en-US" altLang="zh-TW" sz="3200" spc="-1" dirty="0" smtClean="0">
                <a:latin typeface="微軟正黑體" panose="020B0604030504040204" pitchFamily="34" charset="-120"/>
              </a:rPr>
              <a:t/>
            </a:r>
            <a:br>
              <a:rPr lang="en-US" altLang="zh-TW" sz="3200" spc="-1" dirty="0" smtClean="0">
                <a:latin typeface="微軟正黑體" panose="020B0604030504040204" pitchFamily="34" charset="-120"/>
              </a:rPr>
            </a:br>
            <a:r>
              <a:rPr lang="zh-TW" altLang="en-US" sz="3200" spc="-1" dirty="0" smtClean="0">
                <a:latin typeface="微軟正黑體" panose="020B0604030504040204" pitchFamily="34" charset="-120"/>
              </a:rPr>
              <a:t>完美世界玩家流失月數預測</a:t>
            </a:r>
            <a:endParaRPr lang="en-US" altLang="zh-TW" sz="3200" spc="-1" dirty="0" smtClean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25535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 shape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3"/>
            <a:ext cx="10482102" cy="453695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假設訓練樣本只有一個，其只有一個時間序列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(2~4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月登入次數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登入次數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np.array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([10, 20, 30])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登入次數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.shape = [3,]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的輸入必須為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 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樣本數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28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timesteps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feature)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登入次數 </a:t>
            </a:r>
            <a:r>
              <a:rPr lang="en-US" altLang="zh-TW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zh-TW" altLang="en-US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登入次數</a:t>
            </a:r>
            <a:r>
              <a:rPr lang="en-US" altLang="zh-TW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.reshape((1,3,1))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Input_shape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只需輸入 </a:t>
            </a:r>
            <a:r>
              <a:rPr lang="en-US" altLang="zh-TW" sz="28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timesteps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model.add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(LSTM(units=1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input_shape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=(3, 1)))</a:t>
            </a:r>
            <a:b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861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 shape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627127"/>
            <a:ext cx="10482102" cy="486420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zh-TW" altLang="en-US" sz="3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假設訓練樣本只有一個，有二個時間序列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(2~4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月登入次數、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2~4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月角色等級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登入次數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np.array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([10, 20, 30])</a:t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角色等級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np.array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([10,50,70])</a:t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必須轉換成：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 array([10,10],[20,50],[30,70])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的”輸入“必須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 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樣本數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28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timesteps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feature)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data = </a:t>
            </a:r>
            <a:r>
              <a:rPr lang="en-US" altLang="zh-TW" sz="2800" b="1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data.reshape</a:t>
            </a:r>
            <a:r>
              <a:rPr lang="en-US" altLang="zh-TW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((1,3,2))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3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3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33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Input_shape</a:t>
            </a:r>
            <a:r>
              <a:rPr lang="zh-TW" altLang="en-US" sz="3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r>
              <a:rPr lang="en-US" altLang="zh-TW" sz="3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只需輸入 </a:t>
            </a:r>
            <a:r>
              <a:rPr lang="en-US" altLang="zh-TW" sz="33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timesteps</a:t>
            </a:r>
            <a:r>
              <a:rPr lang="zh-TW" altLang="en-US" sz="3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3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sz="3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3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br>
              <a:rPr lang="en-US" altLang="zh-TW" sz="3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3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model.add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(LSTM(</a:t>
            </a:r>
            <a:r>
              <a:rPr lang="en-US" altLang="zh-TW" sz="3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input_shape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=(3, 2)))</a:t>
            </a:r>
            <a:endParaRPr lang="en-US" altLang="zh-TW" sz="33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33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459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827" t="22442" r="34876" b="52211"/>
          <a:stretch/>
        </p:blipFill>
        <p:spPr>
          <a:xfrm>
            <a:off x="1071880" y="1231270"/>
            <a:ext cx="10096029" cy="363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827" t="21650" r="14975" b="6930"/>
          <a:stretch/>
        </p:blipFill>
        <p:spPr>
          <a:xfrm>
            <a:off x="1071879" y="566406"/>
            <a:ext cx="9375819" cy="577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5594" t="8317" r="38218" b="5214"/>
          <a:stretch/>
        </p:blipFill>
        <p:spPr>
          <a:xfrm>
            <a:off x="2969537" y="197074"/>
            <a:ext cx="5631255" cy="593002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872396" y="5015621"/>
            <a:ext cx="2779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://keras.io/layers/recurrent/#</a:t>
            </a:r>
            <a:r>
              <a:rPr lang="en-US" altLang="zh-TW" dirty="0" smtClean="0">
                <a:hlinkClick r:id="rId3"/>
              </a:rPr>
              <a:t>lstm</a:t>
            </a:r>
            <a:endParaRPr lang="en-US" altLang="zh-TW" dirty="0" smtClean="0"/>
          </a:p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661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050" t="21914" r="32425" b="23168"/>
          <a:stretch/>
        </p:blipFill>
        <p:spPr>
          <a:xfrm>
            <a:off x="1071880" y="566406"/>
            <a:ext cx="8711346" cy="56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8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19974" t="22838" r="14530" b="7854"/>
          <a:stretch/>
        </p:blipFill>
        <p:spPr>
          <a:xfrm>
            <a:off x="1071880" y="566406"/>
            <a:ext cx="9701744" cy="57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752" t="21122" r="44827" b="60528"/>
          <a:stretch/>
        </p:blipFill>
        <p:spPr>
          <a:xfrm>
            <a:off x="1071880" y="1023041"/>
            <a:ext cx="7953502" cy="23176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9678" t="22442" r="49803" b="60660"/>
          <a:stretch/>
        </p:blipFill>
        <p:spPr>
          <a:xfrm>
            <a:off x="990399" y="3500438"/>
            <a:ext cx="7888437" cy="24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1789853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708" t="19670" r="29530" b="42707"/>
          <a:stretch/>
        </p:blipFill>
        <p:spPr>
          <a:xfrm>
            <a:off x="1071880" y="920199"/>
            <a:ext cx="10570851" cy="46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0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358773" y="3465513"/>
            <a:ext cx="6761693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err="1" smtClean="0">
                <a:solidFill>
                  <a:schemeClr val="bg1"/>
                </a:solidFill>
              </a:rPr>
              <a:t>Sklearn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實作案例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>-</a:t>
            </a:r>
            <a:br>
              <a:rPr lang="en-US" altLang="zh-TW" sz="4800" b="1" spc="300" dirty="0" smtClean="0">
                <a:solidFill>
                  <a:schemeClr val="bg1"/>
                </a:solidFill>
              </a:rPr>
            </a:br>
            <a:r>
              <a:rPr lang="zh-TW" altLang="en-US" sz="4800" b="1" spc="300" dirty="0" smtClean="0">
                <a:solidFill>
                  <a:schemeClr val="bg1"/>
                </a:solidFill>
              </a:rPr>
              <a:t>完美世界用戶流失月數預測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9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/>
          <p:cNvSpPr>
            <a:spLocks noGrp="1"/>
          </p:cNvSpPr>
          <p:nvPr>
            <p:ph type="title"/>
          </p:nvPr>
        </p:nvSpPr>
        <p:spPr>
          <a:xfrm>
            <a:off x="968375" y="2724149"/>
            <a:ext cx="4738158" cy="885825"/>
          </a:xfrm>
          <a:noFill/>
        </p:spPr>
        <p:txBody>
          <a:bodyPr>
            <a:noAutofit/>
          </a:bodyPr>
          <a:lstStyle/>
          <a:p>
            <a:pPr algn="ctr"/>
            <a:r>
              <a:rPr lang="en-US" altLang="zh-TW" sz="4800" b="1" spc="300" dirty="0" smtClean="0">
                <a:solidFill>
                  <a:schemeClr val="bg1"/>
                </a:solidFill>
              </a:rPr>
              <a:t>RNN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、</a:t>
            </a:r>
            <a:r>
              <a:rPr lang="en-US" altLang="zh-TW" sz="4800" b="1" spc="300" dirty="0" smtClean="0">
                <a:solidFill>
                  <a:schemeClr val="bg1"/>
                </a:solidFill>
              </a:rPr>
              <a:t>LSTM</a:t>
            </a:r>
            <a:r>
              <a:rPr lang="zh-TW" altLang="en-US" sz="4800" b="1" spc="300" dirty="0" smtClean="0">
                <a:solidFill>
                  <a:schemeClr val="bg1"/>
                </a:solidFill>
              </a:rPr>
              <a:t>介紹</a:t>
            </a:r>
            <a:endParaRPr lang="zh-TW" altLang="en-US" sz="4800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2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902" t="21650" r="34208" b="11947"/>
          <a:stretch/>
        </p:blipFill>
        <p:spPr>
          <a:xfrm>
            <a:off x="1071880" y="566406"/>
            <a:ext cx="7068192" cy="575291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71880" y="197074"/>
            <a:ext cx="20334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53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827" t="24555" r="43861" b="20313"/>
          <a:stretch/>
        </p:blipFill>
        <p:spPr>
          <a:xfrm>
            <a:off x="1071879" y="566406"/>
            <a:ext cx="6604321" cy="56404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71880" y="197074"/>
            <a:ext cx="20334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018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9773" t="32862" r="20988" b="4286"/>
          <a:stretch/>
        </p:blipFill>
        <p:spPr>
          <a:xfrm>
            <a:off x="1071879" y="566407"/>
            <a:ext cx="9466422" cy="56496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1880" y="197074"/>
            <a:ext cx="20334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96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9975" t="20726" r="41114" b="9968"/>
          <a:stretch/>
        </p:blipFill>
        <p:spPr>
          <a:xfrm>
            <a:off x="1071879" y="566406"/>
            <a:ext cx="5754433" cy="57654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71880" y="197074"/>
            <a:ext cx="20334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646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198" t="21782" r="45569" b="37030"/>
          <a:stretch/>
        </p:blipFill>
        <p:spPr>
          <a:xfrm>
            <a:off x="1071880" y="675757"/>
            <a:ext cx="8097938" cy="54805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71880" y="197074"/>
            <a:ext cx="20334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640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0334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3687" t="22707" r="33615" b="13003"/>
          <a:stretch/>
        </p:blipFill>
        <p:spPr>
          <a:xfrm>
            <a:off x="1071879" y="566405"/>
            <a:ext cx="6668833" cy="564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827" t="29175" r="36956" b="19604"/>
          <a:stretch/>
        </p:blipFill>
        <p:spPr>
          <a:xfrm>
            <a:off x="1071879" y="633742"/>
            <a:ext cx="8202443" cy="54682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71880" y="197074"/>
            <a:ext cx="20334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226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1880" y="197074"/>
            <a:ext cx="20334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0050" t="22178" r="32945" b="46403"/>
          <a:stretch/>
        </p:blipFill>
        <p:spPr>
          <a:xfrm>
            <a:off x="1071880" y="1213164"/>
            <a:ext cx="10016936" cy="43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1880" y="197074"/>
            <a:ext cx="2033459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sklearn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實作案例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930" t="20198" r="72303" b="33994"/>
          <a:stretch/>
        </p:blipFill>
        <p:spPr>
          <a:xfrm>
            <a:off x="1071880" y="566406"/>
            <a:ext cx="5537150" cy="55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5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謝謝您的聆聽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99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介紹：運作原理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RNN(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Recurrent Neural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，循環神經網路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主要處理序列數據，例如文章、語音等，這類數據樣本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存在順序關係，以文章為例，一個詞與前一個詞是有關聯的。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公式：                                          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4344" t="38020" r="62298" b="51023"/>
          <a:stretch/>
        </p:blipFill>
        <p:spPr>
          <a:xfrm>
            <a:off x="2597091" y="3291270"/>
            <a:ext cx="4885701" cy="22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5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43" y="1668146"/>
            <a:ext cx="9244855" cy="31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的困境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隨著訓練進行，由於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會乘上許多次，若梯度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&lt;1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梯度會趨近於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梯度爆炸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反之，梯度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&gt;1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時，梯度則趨近無限大。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951201"/>
            <a:ext cx="9269787" cy="23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：運作原理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80" y="1845733"/>
            <a:ext cx="10482102" cy="4536959"/>
          </a:xfrm>
        </p:spPr>
        <p:txBody>
          <a:bodyPr>
            <a:normAutofit fontScale="40000" lnSpcReduction="2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LSTM(</a:t>
            </a:r>
            <a:r>
              <a:rPr lang="zh-TW" altLang="en-US" sz="7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長短期記憶神經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Long </a:t>
            </a:r>
            <a:r>
              <a:rPr lang="en-US" altLang="zh-TW" sz="7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Short Term Memory 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Network)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7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為了克服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梯度消失問題，而誕生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7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7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的特色</a:t>
            </a:r>
            <a:endParaRPr lang="en-US" altLang="zh-TW" sz="7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 gate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  決定輸入是否能進入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sz="7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Forget gate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決定“記憶”是否被洗掉</a:t>
            </a:r>
            <a:endParaRPr lang="en-US" altLang="zh-TW" sz="7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6958" lvl="1" indent="-514350">
              <a:buFont typeface="+mj-lt"/>
              <a:buAutoNum type="arabicPeriod"/>
            </a:pP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gate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</a:t>
            </a:r>
            <a:r>
              <a:rPr lang="zh-TW" altLang="en-US" sz="7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記憶”是否</a:t>
            </a:r>
            <a:r>
              <a:rPr lang="zh-TW" altLang="en-US" sz="7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7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br>
              <a:rPr lang="en-US" altLang="zh-TW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</a:t>
            </a:r>
            <a:endParaRPr lang="en-US" altLang="zh-TW" sz="2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053326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351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64111" cy="60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3045" t="17294" r="16608" b="17360"/>
          <a:stretch/>
        </p:blipFill>
        <p:spPr>
          <a:xfrm>
            <a:off x="1774478" y="0"/>
            <a:ext cx="8667953" cy="63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有機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10250</TotalTime>
  <Words>230</Words>
  <Application>Microsoft Office PowerPoint</Application>
  <PresentationFormat>寬螢幕</PresentationFormat>
  <Paragraphs>67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39</vt:i4>
      </vt:variant>
    </vt:vector>
  </HeadingPairs>
  <TitlesOfParts>
    <vt:vector size="49" baseType="lpstr">
      <vt:lpstr>DejaVu Sans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1_回顧</vt:lpstr>
      <vt:lpstr>有機</vt:lpstr>
      <vt:lpstr>PowerPoint 簡報</vt:lpstr>
      <vt:lpstr>PowerPoint 簡報</vt:lpstr>
      <vt:lpstr>RNN、LSTM介紹</vt:lpstr>
      <vt:lpstr>RNN介紹：運作原理</vt:lpstr>
      <vt:lpstr>PowerPoint 簡報</vt:lpstr>
      <vt:lpstr>RNN介紹：RNN的困境</vt:lpstr>
      <vt:lpstr>LSTM介紹：運作原理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Keras實作案例- 完美世界用戶未來登入次數預測</vt:lpstr>
      <vt:lpstr>PowerPoint 簡報</vt:lpstr>
      <vt:lpstr>PowerPoint 簡報</vt:lpstr>
      <vt:lpstr>PowerPoint 簡報</vt:lpstr>
      <vt:lpstr>PowerPoint 簡報</vt:lpstr>
      <vt:lpstr>Keras 的LSTM input shape介紹</vt:lpstr>
      <vt:lpstr>Keras 的LSTM input shape介紹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Sklearn實作案例- 完美世界用戶流失月數預測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謝謝您的聆聽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Windows 使用者</dc:creator>
  <cp:lastModifiedBy>Windows 使用者</cp:lastModifiedBy>
  <cp:revision>773</cp:revision>
  <dcterms:created xsi:type="dcterms:W3CDTF">2018-04-17T05:15:45Z</dcterms:created>
  <dcterms:modified xsi:type="dcterms:W3CDTF">2018-06-07T10:37:00Z</dcterms:modified>
</cp:coreProperties>
</file>